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95" d="100"/>
          <a:sy n="95" d="100"/>
        </p:scale>
        <p:origin x="67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60EF35-703C-ABE8-7B62-B300694FE6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124784-5F5B-3E21-01A3-368AF47B20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785F80-CE69-211B-5008-3B1B6685E4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7EE2B-4491-4F35-BE72-6136A59A3E57}" type="datetimeFigureOut">
              <a:rPr lang="en-IN" smtClean="0"/>
              <a:t>19-09-2023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217067-69C2-A01B-44E3-A7433626A5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C748CB-7122-1D68-5072-718A2C85AE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16898-2346-4EE8-B762-D97DD83824C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6981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04B440-8EB9-3D8D-FEF6-782DF2ACB7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5A08EA-842F-6022-B49D-A22B947215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424EF0-707D-C990-61BE-BC067F311F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7EE2B-4491-4F35-BE72-6136A59A3E57}" type="datetimeFigureOut">
              <a:rPr lang="en-IN" smtClean="0"/>
              <a:t>19-09-2023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BA2CFF-00DB-AE73-4665-4A057E2019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9C325F-7FDE-60D5-34CE-A430C3029D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16898-2346-4EE8-B762-D97DD83824C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11315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8179F14-0390-221D-3643-8608D232374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042549-AFD3-D146-AF83-F67A4BCAEF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0C32FE-539F-6499-A865-315506A69F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7EE2B-4491-4F35-BE72-6136A59A3E57}" type="datetimeFigureOut">
              <a:rPr lang="en-IN" smtClean="0"/>
              <a:t>19-09-2023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40C287-F902-CC95-0E54-6595DE82DD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ECF780-139C-2D9E-5A9F-41E66F9405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16898-2346-4EE8-B762-D97DD83824C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08358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2D799E-065C-1C7E-1FD0-B31E7238F0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4C126D-03E3-F74B-103E-FF691F5320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A25B6D-5132-54C6-38EC-2991DA9D40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7EE2B-4491-4F35-BE72-6136A59A3E57}" type="datetimeFigureOut">
              <a:rPr lang="en-IN" smtClean="0"/>
              <a:t>19-09-2023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CED91A-07EC-4366-8395-53DCB53FA7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062B9C-ACA0-F9A7-9FE9-A00D28C2B7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16898-2346-4EE8-B762-D97DD83824C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90498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F17893-8B37-C627-891D-A755513D61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3FDBB7-7034-E03A-11C1-FF79162094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D0C4B4-1A46-F1E8-944B-00326DBCE7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7EE2B-4491-4F35-BE72-6136A59A3E57}" type="datetimeFigureOut">
              <a:rPr lang="en-IN" smtClean="0"/>
              <a:t>19-09-2023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A2CA6E-6A36-22E7-D40E-8D195BD76E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222670-2BB2-DCD9-4C76-F92B8DE45E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16898-2346-4EE8-B762-D97DD83824C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5982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B068E7-0B76-724F-377C-F919BB8716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F49C2A-159D-D349-EA02-B555B30F4C9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C1B2C6-2288-81C4-A4A8-4826486261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5B42EF-54B9-6C1E-5B0A-E5B1B455E2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7EE2B-4491-4F35-BE72-6136A59A3E57}" type="datetimeFigureOut">
              <a:rPr lang="en-IN" smtClean="0"/>
              <a:t>19-09-2023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F42E23-D373-6022-DC68-AFEF9C3DA1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B90D23-0CDC-0258-42F0-0DE448F4F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16898-2346-4EE8-B762-D97DD83824C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64886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AE28AE-6727-24F9-D83D-F95FF05322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F557AA-1352-EFD4-54D2-B091635461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FD3F0A-16AB-0388-E788-B5BD7B12AA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49751DB-E126-C5B7-733A-746534465B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F03FA18-4184-7247-A466-B0B72BC250B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D2FC7BD-B57B-9192-6D52-7BE27CF149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7EE2B-4491-4F35-BE72-6136A59A3E57}" type="datetimeFigureOut">
              <a:rPr lang="en-IN" smtClean="0"/>
              <a:t>19-09-2023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6AAAA48-5148-CE9A-5B8E-AD240C353C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725436D-35F0-FEAC-64FE-A2C3ABDE7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16898-2346-4EE8-B762-D97DD83824C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66657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5FB1DF-3D16-5691-4B96-BFF032B2FA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4A60BA0-3BC8-F6A4-F380-F9C4E433E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7EE2B-4491-4F35-BE72-6136A59A3E57}" type="datetimeFigureOut">
              <a:rPr lang="en-IN" smtClean="0"/>
              <a:t>19-09-2023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B927FBA-6950-DC92-5CF9-5E29870CD4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0CEA5CB-7475-818E-B0F6-5264C220D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16898-2346-4EE8-B762-D97DD83824C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5643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73834E0-7890-7647-8E36-882979CC6A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7EE2B-4491-4F35-BE72-6136A59A3E57}" type="datetimeFigureOut">
              <a:rPr lang="en-IN" smtClean="0"/>
              <a:t>19-09-2023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FDCF344-4F2A-8C2F-2ABB-916841EF11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0B9B50-E893-EFC0-472C-F35ED15E14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16898-2346-4EE8-B762-D97DD83824C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33396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9941A3-D7A5-80C1-0DC8-16F6364659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A8622C-39A3-5691-CF2B-154FBE3ED8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8AF61A-97C7-F07C-D966-915593A6DE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340C93-FB8F-767C-ED41-6E953E721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7EE2B-4491-4F35-BE72-6136A59A3E57}" type="datetimeFigureOut">
              <a:rPr lang="en-IN" smtClean="0"/>
              <a:t>19-09-2023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C8E408-2E43-65C2-E74E-12A49D383B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AE14E9-8CBD-138C-9016-66054A16F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16898-2346-4EE8-B762-D97DD83824C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75292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E5C424-542A-BAA1-EB65-B60568B8B7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4DE572D-F950-B1DB-35EE-EBC007DDBD0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09B95C-C499-BBE0-4DC5-620B2EACC6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807B0E-4B82-D02A-78EB-42AFB2FD05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7EE2B-4491-4F35-BE72-6136A59A3E57}" type="datetimeFigureOut">
              <a:rPr lang="en-IN" smtClean="0"/>
              <a:t>19-09-2023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EAE532-2D3D-3DEC-7E01-7686882BE2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EA591E-834B-B949-F965-DB857B28D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16898-2346-4EE8-B762-D97DD83824C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69696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D5E306A-B6CB-3C3D-2D9A-AB16B3C2B8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684DF5-4991-1AB8-AE88-3FC7642D26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B5CC53-B987-AB14-E519-7C0242276C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27EE2B-4491-4F35-BE72-6136A59A3E57}" type="datetimeFigureOut">
              <a:rPr lang="en-IN" smtClean="0"/>
              <a:t>19-09-2023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560DA0-BA50-7B1B-CBB6-69421180BC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B3E1F9-74AB-0152-89A7-324F9BBBA1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516898-2346-4EE8-B762-D97DD83824C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32233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E128FD-5B4E-8F87-A371-1ADAF2A8A4E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289C8E-3A7E-7AE4-CD4A-101858991E6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87B2301-4953-8998-CED1-31651E9CE2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06780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roshan rafael</dc:creator>
  <cp:lastModifiedBy>roshan rafael</cp:lastModifiedBy>
  <cp:revision>1</cp:revision>
  <dcterms:created xsi:type="dcterms:W3CDTF">2023-09-19T06:41:27Z</dcterms:created>
  <dcterms:modified xsi:type="dcterms:W3CDTF">2023-09-19T06:41:40Z</dcterms:modified>
</cp:coreProperties>
</file>