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0EF35-703C-ABE8-7B62-B300694FE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124784-5F5B-3E21-01A3-368AF47B2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85F80-CE69-211B-5008-3B1B6685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17067-69C2-A01B-44E3-A7433626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748CB-7122-1D68-5072-718A2C85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698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4B440-8EB9-3D8D-FEF6-782DF2ACB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A08EA-842F-6022-B49D-A22B94721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24EF0-707D-C990-61BE-BC067F311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A2CFF-00DB-AE73-4665-4A057E201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C325F-7FDE-60D5-34CE-A430C3029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31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179F14-0390-221D-3643-8608D2323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42549-AFD3-D146-AF83-F67A4BCAE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C32FE-539F-6499-A865-315506A69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0C287-F902-CC95-0E54-6595DE82D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CF780-139C-2D9E-5A9F-41E66F940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835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799E-065C-1C7E-1FD0-B31E7238F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C126D-03E3-F74B-103E-FF691F532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25B6D-5132-54C6-38EC-2991DA9D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ED91A-07EC-4366-8395-53DCB53F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62B9C-ACA0-F9A7-9FE9-A00D28C2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049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17893-8B37-C627-891D-A755513D6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FDBB7-7034-E03A-11C1-FF7916209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0C4B4-1A46-F1E8-944B-00326DBC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2CA6E-6A36-22E7-D40E-8D195BD7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22670-2BB2-DCD9-4C76-F92B8DE45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98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068E7-0B76-724F-377C-F919BB871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49C2A-159D-D349-EA02-B555B30F4C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1B2C6-2288-81C4-A4A8-482648626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B42EF-54B9-6C1E-5B0A-E5B1B455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42E23-D373-6022-DC68-AFEF9C3D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90D23-0CDC-0258-42F0-0DE448F4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488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E28AE-6727-24F9-D83D-F95FF0532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557AA-1352-EFD4-54D2-B09163546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D3F0A-16AB-0388-E788-B5BD7B12A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9751DB-E126-C5B7-733A-746534465B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3FA18-4184-7247-A466-B0B72BC250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2FC7BD-B57B-9192-6D52-7BE27CF1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AAAA48-5148-CE9A-5B8E-AD240C353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25436D-35F0-FEAC-64FE-A2C3ABDE7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665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FB1DF-3D16-5691-4B96-BFF032B2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60BA0-3BC8-F6A4-F380-F9C4E433E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27FBA-6950-DC92-5CF9-5E29870C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CEA5CB-7475-818E-B0F6-5264C220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64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3834E0-7890-7647-8E36-882979CC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DCF344-4F2A-8C2F-2ABB-916841EF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B9B50-E893-EFC0-472C-F35ED15E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3396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941A3-D7A5-80C1-0DC8-16F636465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8622C-39A3-5691-CF2B-154FBE3ED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AF61A-97C7-F07C-D966-915593A6D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40C93-FB8F-767C-ED41-6E953E721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8E408-2E43-65C2-E74E-12A49D383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E14E9-8CBD-138C-9016-66054A16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529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5C424-542A-BAA1-EB65-B60568B8B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DE572D-F950-B1DB-35EE-EBC007DDB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9B95C-C499-BBE0-4DC5-620B2EACC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07B0E-4B82-D02A-78EB-42AFB2FD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AE532-2D3D-3DEC-7E01-7686882B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EA591E-834B-B949-F965-DB857B28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969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5E306A-B6CB-3C3D-2D9A-AB16B3C2B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84DF5-4991-1AB8-AE88-3FC7642D2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5CC53-B987-AB14-E519-7C0242276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7EE2B-4491-4F35-BE72-6136A59A3E57}" type="datetimeFigureOut">
              <a:rPr lang="en-IN" smtClean="0"/>
              <a:t>19-09-2023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60DA0-BA50-7B1B-CBB6-69421180B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3E1F9-74AB-0152-89A7-324F9BBBA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16898-2346-4EE8-B762-D97DD83824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223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28FD-5B4E-8F87-A371-1ADAF2A8A4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89C8E-3A7E-7AE4-CD4A-101858991E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B2301-4953-8998-CED1-31651E9CE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678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roshan rafael</dc:creator>
  <cp:lastModifiedBy>roshan rafael</cp:lastModifiedBy>
  <cp:revision>1</cp:revision>
  <dcterms:created xsi:type="dcterms:W3CDTF">2023-09-19T06:41:27Z</dcterms:created>
  <dcterms:modified xsi:type="dcterms:W3CDTF">2023-09-19T06:41:40Z</dcterms:modified>
</cp:coreProperties>
</file>