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115A-4C40-4DF0-B3E9-5F12742F0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0AEF5-E78A-3C5C-AE9B-BF695DFB3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0998C-5E3A-4C62-9219-09F63FAB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954F-8AF3-48A1-8F3D-E0E76A3CFA45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18E5-36C5-0CE3-7750-0E0E59E9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BF455-B0CB-15EC-B597-DEC61056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EA9-700E-4421-86C4-DBA588DE6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418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FA21-F0A3-6F75-72F5-64DB2F84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3201A-72C8-84B3-E7C8-0C9ECA104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095EF-34F2-38A5-9303-4A5EEE22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954F-8AF3-48A1-8F3D-E0E76A3CFA45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EBD06-14E1-81D1-EA50-0DF808262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47AB3-284F-C253-D299-6F7CF607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EA9-700E-4421-86C4-DBA588DE6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603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4B7BA8-8324-B022-9B60-09FB1B2A1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2CBBE-D2B5-CC04-13CE-9DEDD9376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D3893-878A-49B6-91F8-408819DA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954F-8AF3-48A1-8F3D-E0E76A3CFA45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950FF-D1F2-712E-A2A7-4E7A01CE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C5FB3-C04C-D8A3-74B3-A0E4213A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EA9-700E-4421-86C4-DBA588DE6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429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79F67-5C97-6B65-A6F4-C90CEE10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48BC6-45B0-AC25-5E52-A63EA1441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A621-B0EB-985C-4B65-46DF286B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954F-8AF3-48A1-8F3D-E0E76A3CFA45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51C31-C8A4-9840-D68C-5D9073A4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19752-AA6A-9833-8E54-7694B694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EA9-700E-4421-86C4-DBA588DE6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131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6A51-410B-0916-45A4-10B52F056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3119B-0AD1-A66B-AE1E-672969589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256B7-7146-09BE-81A5-BEB0867E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954F-8AF3-48A1-8F3D-E0E76A3CFA45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3DC9A-A913-0D8C-B562-D85DD143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CCBBF-9BF9-B361-81CA-8487828F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EA9-700E-4421-86C4-DBA588DE6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58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FA62-60D5-F0CF-BC7C-3012DB2F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A0935-7DFD-EB2E-6A58-29E55B41B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A3325-3B1C-3BE5-1241-5B065092D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BECEB-CAEA-E380-FC58-D909C44B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954F-8AF3-48A1-8F3D-E0E76A3CFA45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DC984-C78D-FE01-1B87-8BC0DB16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E3BBF-8540-8679-B8EE-CED17234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EA9-700E-4421-86C4-DBA588DE6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61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D69E-13D6-7D00-90C8-EAC6E4AA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9CB32-D94F-937F-7A64-E92077AED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63CDC-F42C-31A1-7263-6E4358277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3D631-A0F8-61A4-AB1C-0B7771069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ECA08-1625-82F3-F28C-473BBF671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F7F48-434F-5C0F-39C3-749D50C2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954F-8AF3-48A1-8F3D-E0E76A3CFA45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13BFF-32C7-5CD6-1EAB-615A6C90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2E7AF3-C528-B191-A39F-2C74FDBE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EA9-700E-4421-86C4-DBA588DE6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54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F9DB-2EBF-9119-FBF1-97C7B58D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F76DB-43BD-2CEE-998D-693F580F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954F-8AF3-48A1-8F3D-E0E76A3CFA45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59E58-ADE5-5526-1665-04A18277B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E2A65-3A87-51CE-3978-93577080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EA9-700E-4421-86C4-DBA588DE6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336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4748C-5390-A114-1C4C-59574AA96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954F-8AF3-48A1-8F3D-E0E76A3CFA45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A303A-46E1-9DE1-0597-6F97C030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D8B65-4E5A-15ED-808F-6DA23CA8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EA9-700E-4421-86C4-DBA588DE6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90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F0C7-AEA8-D421-5DF1-BE8C96FB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D45A2-09B9-5BC4-5289-DE62C038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DD5B4-55B9-A519-143F-0CC0FADC0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99604-F682-E6E0-8EE4-6C147C36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954F-8AF3-48A1-8F3D-E0E76A3CFA45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9E19B-932C-E4A4-4F36-D83B13D2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7DC01-E257-4DE5-A585-776F153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EA9-700E-4421-86C4-DBA588DE6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161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1689D-8C66-09D7-DC1D-506A982EC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9464C-5B30-97F6-BB04-8C3E05AF7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422B9-BC19-D667-3315-4DD44ED88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012A1-867C-24A9-AD87-C808BA7A8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954F-8AF3-48A1-8F3D-E0E76A3CFA45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B8E70-2E94-8009-249F-77237EC1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08808-D1E7-7837-51F2-E9650485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EA9-700E-4421-86C4-DBA588DE6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5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4879BF-78FD-4700-B6F4-89849216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05297-5DA4-42DC-1C09-57953B189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9975B-483C-FF0C-6979-5DE1085A2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9954F-8AF3-48A1-8F3D-E0E76A3CFA45}" type="datetimeFigureOut">
              <a:rPr lang="en-IN" smtClean="0"/>
              <a:t>12-09-2023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83BD6-DAEA-E1CC-5D98-213D58D7C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980DE-6184-43EC-9832-33C925927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67EA9-700E-4421-86C4-DBA588DE6C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176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B69D-BDD4-DD88-BB65-FF86AC262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2F74A-A411-E43C-E99A-26BB7EF0D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223824-8960-8734-BC5B-94FFD1BFC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5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D941E-3995-2F84-7965-7AEB11D67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2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8E379-50A7-5731-6FA5-4435599AB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5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2769C3-783B-9C9C-724F-862C6DFE1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F3505E-E5AA-85D1-18CC-E65C23847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5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4B12CE-6F12-BEE8-BA7C-49B053141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2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24C4B4-885A-3D7F-42ED-220F37546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56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62C10-C4E8-EF03-66E7-BAFF168DA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3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roshan rafael</dc:creator>
  <cp:lastModifiedBy>roshan rafael</cp:lastModifiedBy>
  <cp:revision>2</cp:revision>
  <dcterms:created xsi:type="dcterms:W3CDTF">2023-09-12T10:07:59Z</dcterms:created>
  <dcterms:modified xsi:type="dcterms:W3CDTF">2023-09-12T10:30:40Z</dcterms:modified>
</cp:coreProperties>
</file>